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4" r:id="rId5"/>
    <p:sldId id="263" r:id="rId6"/>
    <p:sldId id="262" r:id="rId7"/>
    <p:sldId id="266" r:id="rId8"/>
    <p:sldId id="260" r:id="rId9"/>
    <p:sldId id="265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576"/>
    <a:srgbClr val="084F54"/>
    <a:srgbClr val="031B7D"/>
    <a:srgbClr val="D11967"/>
    <a:srgbClr val="11256E"/>
    <a:srgbClr val="EF6A39"/>
    <a:srgbClr val="F58320"/>
    <a:srgbClr val="880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F278D-EE1E-4E2C-876B-811A2C8CEF56}" v="2" dt="2024-02-27T19:25:34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2"/>
    <p:restoredTop sz="96197"/>
  </p:normalViewPr>
  <p:slideViewPr>
    <p:cSldViewPr snapToGrid="0" snapToObjects="1">
      <p:cViewPr varScale="1">
        <p:scale>
          <a:sx n="150" d="100"/>
          <a:sy n="150" d="100"/>
        </p:scale>
        <p:origin x="7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hy Friedlander" userId="049e9485-e92f-48b3-ac77-57b450e3e471" providerId="ADAL" clId="{05CF278D-EE1E-4E2C-876B-811A2C8CEF56}"/>
    <pc:docChg chg="custSel addSld modSld">
      <pc:chgData name="Dorothy Friedlander" userId="049e9485-e92f-48b3-ac77-57b450e3e471" providerId="ADAL" clId="{05CF278D-EE1E-4E2C-876B-811A2C8CEF56}" dt="2024-02-27T19:28:14.426" v="824" actId="20577"/>
      <pc:docMkLst>
        <pc:docMk/>
      </pc:docMkLst>
      <pc:sldChg chg="modSp mod">
        <pc:chgData name="Dorothy Friedlander" userId="049e9485-e92f-48b3-ac77-57b450e3e471" providerId="ADAL" clId="{05CF278D-EE1E-4E2C-876B-811A2C8CEF56}" dt="2024-02-27T19:27:52.943" v="793" actId="6549"/>
        <pc:sldMkLst>
          <pc:docMk/>
          <pc:sldMk cId="2810980771" sldId="260"/>
        </pc:sldMkLst>
        <pc:spChg chg="mod">
          <ac:chgData name="Dorothy Friedlander" userId="049e9485-e92f-48b3-ac77-57b450e3e471" providerId="ADAL" clId="{05CF278D-EE1E-4E2C-876B-811A2C8CEF56}" dt="2024-02-27T19:27:52.943" v="793" actId="6549"/>
          <ac:spMkLst>
            <pc:docMk/>
            <pc:sldMk cId="2810980771" sldId="260"/>
            <ac:spMk id="2" creationId="{00000000-0000-0000-0000-000000000000}"/>
          </ac:spMkLst>
        </pc:spChg>
      </pc:sldChg>
      <pc:sldChg chg="modSp mod">
        <pc:chgData name="Dorothy Friedlander" userId="049e9485-e92f-48b3-ac77-57b450e3e471" providerId="ADAL" clId="{05CF278D-EE1E-4E2C-876B-811A2C8CEF56}" dt="2024-02-27T19:28:14.426" v="824" actId="20577"/>
        <pc:sldMkLst>
          <pc:docMk/>
          <pc:sldMk cId="391734873" sldId="261"/>
        </pc:sldMkLst>
        <pc:spChg chg="mod">
          <ac:chgData name="Dorothy Friedlander" userId="049e9485-e92f-48b3-ac77-57b450e3e471" providerId="ADAL" clId="{05CF278D-EE1E-4E2C-876B-811A2C8CEF56}" dt="2024-02-27T19:28:14.426" v="824" actId="20577"/>
          <ac:spMkLst>
            <pc:docMk/>
            <pc:sldMk cId="391734873" sldId="261"/>
            <ac:spMk id="2" creationId="{00000000-0000-0000-0000-000000000000}"/>
          </ac:spMkLst>
        </pc:spChg>
      </pc:sldChg>
      <pc:sldChg chg="modSp add mod">
        <pc:chgData name="Dorothy Friedlander" userId="049e9485-e92f-48b3-ac77-57b450e3e471" providerId="ADAL" clId="{05CF278D-EE1E-4E2C-876B-811A2C8CEF56}" dt="2024-02-27T19:28:06.077" v="811" actId="6549"/>
        <pc:sldMkLst>
          <pc:docMk/>
          <pc:sldMk cId="2881811528" sldId="265"/>
        </pc:sldMkLst>
        <pc:spChg chg="mod">
          <ac:chgData name="Dorothy Friedlander" userId="049e9485-e92f-48b3-ac77-57b450e3e471" providerId="ADAL" clId="{05CF278D-EE1E-4E2C-876B-811A2C8CEF56}" dt="2024-02-27T19:28:06.077" v="811" actId="6549"/>
          <ac:spMkLst>
            <pc:docMk/>
            <pc:sldMk cId="2881811528" sldId="265"/>
            <ac:spMk id="2" creationId="{06467D2B-D66E-4CFE-7DC7-99D50B4445CA}"/>
          </ac:spMkLst>
        </pc:spChg>
      </pc:sldChg>
      <pc:sldChg chg="modSp add mod">
        <pc:chgData name="Dorothy Friedlander" userId="049e9485-e92f-48b3-ac77-57b450e3e471" providerId="ADAL" clId="{05CF278D-EE1E-4E2C-876B-811A2C8CEF56}" dt="2024-02-27T19:27:10.827" v="724" actId="6549"/>
        <pc:sldMkLst>
          <pc:docMk/>
          <pc:sldMk cId="2483198396" sldId="266"/>
        </pc:sldMkLst>
        <pc:spChg chg="mod">
          <ac:chgData name="Dorothy Friedlander" userId="049e9485-e92f-48b3-ac77-57b450e3e471" providerId="ADAL" clId="{05CF278D-EE1E-4E2C-876B-811A2C8CEF56}" dt="2024-02-27T19:25:47.107" v="338" actId="20577"/>
          <ac:spMkLst>
            <pc:docMk/>
            <pc:sldMk cId="2483198396" sldId="266"/>
            <ac:spMk id="2" creationId="{B650B196-032A-1119-A2D1-BAB20946E350}"/>
          </ac:spMkLst>
        </pc:spChg>
        <pc:spChg chg="mod">
          <ac:chgData name="Dorothy Friedlander" userId="049e9485-e92f-48b3-ac77-57b450e3e471" providerId="ADAL" clId="{05CF278D-EE1E-4E2C-876B-811A2C8CEF56}" dt="2024-02-27T19:27:10.827" v="724" actId="6549"/>
          <ac:spMkLst>
            <pc:docMk/>
            <pc:sldMk cId="2483198396" sldId="266"/>
            <ac:spMk id="3" creationId="{81DF122D-F6CF-6848-6233-EAB2DBD3EF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C039F-DFE2-1741-9F85-0F46EB3F8FE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3FE07-EBF9-7C44-8617-DCFB61ED3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F99CFB0-972B-B19A-E343-5F2E757CD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2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3623FE2B-99AE-1871-CE76-A669AF4C1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F8877F52-4B24-BC9C-8751-AE30EAAAC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11746"/>
            <a:ext cx="7886700" cy="127752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09512"/>
            <a:ext cx="7886700" cy="61474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15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7F842D51-2293-5D7A-40D5-7193A3CE4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777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777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7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6EA66918-62C8-F4F4-42AC-410E84FC9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27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277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9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B67A77B0-442E-AC51-C6C9-5E737336E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58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6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A5E5771-63B5-7D68-1C88-E096B2AA4D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75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13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5B5D8-51E3-BFF7-D755-98D37C361746}"/>
              </a:ext>
            </a:extLst>
          </p:cNvPr>
          <p:cNvSpPr txBox="1"/>
          <p:nvPr/>
        </p:nvSpPr>
        <p:spPr>
          <a:xfrm>
            <a:off x="2103863" y="2886307"/>
            <a:ext cx="4936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name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logo on a green background&#10;&#10;Description automatically generated">
            <a:extLst>
              <a:ext uri="{FF2B5EF4-FFF2-40B4-BE49-F238E27FC236}">
                <a16:creationId xmlns:a16="http://schemas.microsoft.com/office/drawing/2014/main" id="{36A11042-57B3-5B76-D3EF-1881651D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4F54"/>
                </a:solidFill>
              </a:rPr>
              <a:t>Session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4F54"/>
                </a:solidFill>
              </a:rPr>
              <a:t>Session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82861"/>
            <a:ext cx="3886200" cy="277777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2D576"/>
                </a:solidFill>
              </a:rPr>
              <a:t>Speaker 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2D576"/>
                </a:solidFill>
              </a:rPr>
              <a:t>Speaker 2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016"/>
            <a:ext cx="3886200" cy="277777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2D576"/>
                </a:solidFill>
              </a:rPr>
              <a:t>Speaker 3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2D576"/>
                </a:solidFill>
              </a:rPr>
              <a:t>Speaker 4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4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AA8AD-82F9-5720-1573-E04A0C7F9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5F37BF59-CD4F-9A61-8A6F-F1FD6005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0B196-032A-1119-A2D1-BAB20946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84F54"/>
                </a:solidFill>
              </a:rPr>
              <a:t>We have two content-slide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122D-F6CF-6848-6233-EAB2DBD3E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with bullets</a:t>
            </a:r>
          </a:p>
          <a:p>
            <a:r>
              <a:rPr lang="en-US" dirty="0"/>
              <a:t>One without</a:t>
            </a:r>
          </a:p>
          <a:p>
            <a:r>
              <a:rPr lang="en-US" dirty="0"/>
              <a:t>See next three slides for samples</a:t>
            </a:r>
          </a:p>
          <a:p>
            <a:r>
              <a:rPr lang="en-US" dirty="0"/>
              <a:t>Note:  Each slide deck should include an opening review of key session learning objectives and conclude with a final slide on key takeaways from the session.  This enhances the learning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9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2C5D907F-6F15-D1C3-0D96-69EF6BC6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84F54"/>
                </a:solidFill>
              </a:rPr>
              <a:t>Sample #1: First slide summarizes key learning objectives for the session.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text bullet</a:t>
            </a:r>
          </a:p>
          <a:p>
            <a:r>
              <a:rPr lang="en-US" dirty="0"/>
              <a:t>Slide text bullet </a:t>
            </a:r>
          </a:p>
          <a:p>
            <a:r>
              <a:rPr lang="en-US" dirty="0"/>
              <a:t>Slide text bullet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8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E3306-950F-411B-0C3D-32EA08A74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A6862BCA-AD30-4871-D591-5024E564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67D2B-D66E-4CFE-7DC7-99D50B44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84F54"/>
                </a:solidFill>
              </a:rPr>
              <a:t>Sample #1: Final slide should be a review of key takeaways from your session.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4CD9-2A6B-28EA-2D32-57030C164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text bullet</a:t>
            </a:r>
          </a:p>
          <a:p>
            <a:r>
              <a:rPr lang="en-US" dirty="0"/>
              <a:t>Slide text bullet </a:t>
            </a:r>
          </a:p>
          <a:p>
            <a:r>
              <a:rPr lang="en-US" dirty="0"/>
              <a:t>Slide text bullet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1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40D63C5D-FD52-800A-AC14-5F399022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84F54"/>
                </a:solidFill>
              </a:rPr>
              <a:t>Sample #2: Main Header</a:t>
            </a:r>
            <a:br>
              <a:rPr lang="en-US" sz="2400" dirty="0">
                <a:solidFill>
                  <a:srgbClr val="D11967"/>
                </a:solidFill>
              </a:rPr>
            </a:br>
            <a:r>
              <a:rPr lang="en-US" sz="2400" dirty="0">
                <a:solidFill>
                  <a:srgbClr val="32D576"/>
                </a:solidFill>
              </a:rPr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9173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3faf00-1345-4868-af44-c681753dfdc1">
      <Terms xmlns="http://schemas.microsoft.com/office/infopath/2007/PartnerControls"/>
    </lcf76f155ced4ddcb4097134ff3c332f>
    <TaxCatchAll xmlns="41b1a4f8-138d-4ee6-a5cb-da9d90ebaf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BF2829554FC429AD88165B0CFFB30" ma:contentTypeVersion="15" ma:contentTypeDescription="Create a new document." ma:contentTypeScope="" ma:versionID="8f6f9354c5fc02e4bfd2e88f33c604aa">
  <xsd:schema xmlns:xsd="http://www.w3.org/2001/XMLSchema" xmlns:xs="http://www.w3.org/2001/XMLSchema" xmlns:p="http://schemas.microsoft.com/office/2006/metadata/properties" xmlns:ns2="763faf00-1345-4868-af44-c681753dfdc1" xmlns:ns3="41b1a4f8-138d-4ee6-a5cb-da9d90ebaf72" targetNamespace="http://schemas.microsoft.com/office/2006/metadata/properties" ma:root="true" ma:fieldsID="7b61fa82da3df61e6d2001a0cce3a374" ns2:_="" ns3:_="">
    <xsd:import namespace="763faf00-1345-4868-af44-c681753dfdc1"/>
    <xsd:import namespace="41b1a4f8-138d-4ee6-a5cb-da9d90eba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faf00-1345-4868-af44-c681753df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2e6ee2e-04b3-49ea-b2b4-c4a3410cfe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1a4f8-138d-4ee6-a5cb-da9d90ebaf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d41784-6162-4529-816f-e1063a220cb8}" ma:internalName="TaxCatchAll" ma:showField="CatchAllData" ma:web="41b1a4f8-138d-4ee6-a5cb-da9d90ebaf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36485-73A8-4B40-9631-CF97E9689E89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bc2d26ee-6624-4b74-9c16-b9b9feb0c64f"/>
    <ds:schemaRef ds:uri="http://purl.org/dc/dcmitype/"/>
    <ds:schemaRef ds:uri="3a7f54c0-09b9-4d09-86a4-e7562eb1aec3"/>
    <ds:schemaRef ds:uri="http://schemas.microsoft.com/office/2006/metadata/properties"/>
    <ds:schemaRef ds:uri="http://purl.org/dc/elements/1.1/"/>
    <ds:schemaRef ds:uri="35b2be36-1f58-4fbf-8df8-db9f01ef9d96"/>
  </ds:schemaRefs>
</ds:datastoreItem>
</file>

<file path=customXml/itemProps2.xml><?xml version="1.0" encoding="utf-8"?>
<ds:datastoreItem xmlns:ds="http://schemas.openxmlformats.org/officeDocument/2006/customXml" ds:itemID="{ADC4B24E-9C05-4E72-8AF4-826C72E5EF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D94B4-53B2-4A9F-8AC5-DC143247A22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130</Words>
  <Application>Microsoft Office PowerPoint</Application>
  <PresentationFormat>On-screen Show (16:9)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Session name</vt:lpstr>
      <vt:lpstr>Session Title</vt:lpstr>
      <vt:lpstr>We have two content-slide templates</vt:lpstr>
      <vt:lpstr>Sample #1: First slide summarizes key learning objectives for the session.</vt:lpstr>
      <vt:lpstr>Sample #1: Final slide should be a review of key takeaways from your session.</vt:lpstr>
      <vt:lpstr>Sample #2: Main Header sub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Murphy</dc:creator>
  <cp:lastModifiedBy>Dorothy Friedlander</cp:lastModifiedBy>
  <cp:revision>14</cp:revision>
  <dcterms:created xsi:type="dcterms:W3CDTF">2021-03-24T13:56:07Z</dcterms:created>
  <dcterms:modified xsi:type="dcterms:W3CDTF">2024-02-27T19:28:20Z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0x010100D08BF2829554FC429AD88165B0CFFB30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